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4431"/>
    <a:srgbClr val="34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20"/>
  </p:normalViewPr>
  <p:slideViewPr>
    <p:cSldViewPr snapToGrid="0">
      <p:cViewPr varScale="1">
        <p:scale>
          <a:sx n="97" d="100"/>
          <a:sy n="97" d="100"/>
        </p:scale>
        <p:origin x="10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>
</file>

<file path=ppt/media/image2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34D9FE-D4A8-4F47-A656-ECC20F88A1F6}" type="datetimeFigureOut">
              <a:rPr lang="en-GB" smtClean="0"/>
              <a:t>10/01/2024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9236E-F486-0547-99F9-39247C5159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9776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9236E-F486-0547-99F9-39247C51592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1315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D0D6C-33BA-15A6-6B19-52E933CFBC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FDBA94-24C2-A9F5-BF5A-60F40C941E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6F882-1E83-B0DE-A233-DB67D3EC0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10/01/2024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104F9-548C-77B0-EB3D-968DC9B6C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0FCB7-55EE-35C2-62DC-BF43DEE08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4015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CC1C1-5E8F-A2EC-E22B-137B7C4DA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9B4992-2B29-BE16-D9FA-1C70878E3E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32EAB-4317-CE3A-3AAC-5F4480470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10/01/2024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28C24-0F5A-8B6F-639B-EFA159A79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9CC78A-BDA4-A96D-2184-C58741245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770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CD5112-B690-B8DC-377B-C365A2B8B4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C833A5-A093-FBF4-E0D6-4A591AA78D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0502B5-2B72-BB2F-E2F6-8FB2644EF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10/01/2024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CB07DE-8397-D699-B1E4-1E47EB48D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53D29-CC06-7871-BE20-9199DBDFA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9153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A7CF1-3B75-CB92-A94B-7722DA04E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A63C1-07A1-44B1-365F-CF67ECBD9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57655F-B83A-BDF8-194A-3EBB1AB6D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10/01/2024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3F570F-7D54-32FD-C2D0-F614B08E6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C244C2-0BC2-F5C4-180F-5B35ACAD2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5460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F35C-CB05-3F95-463B-843F6CE69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685F5-D6DB-18E7-A717-5E69E1565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27D723-AE2D-3D86-9696-5452E4839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10/01/2024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BA4D1F-4BE5-4665-9862-3564C24EB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E7633-0145-7CC7-4803-2AFC670BA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3858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389EA-1850-2241-7048-A0B606907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904D6-F36F-D00F-6CE1-FAF3757268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722EB7-6F60-E636-4977-1F5FDE770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82BF75-15B0-FA2E-827C-F1A3B0C67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10/01/2024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312E11-DE66-5657-5D28-94F1D7F95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2CC72-0463-2948-CB84-22408E30B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1288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C4C76-CBDD-DE14-92FF-73611125F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D20AF1-5181-1FD5-222D-F942B59AD0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C8C11F-214B-9D24-548A-381224C908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4FE288-AA0E-A6EE-CF87-4357ECD01E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BF7010-7E73-3937-9326-C5C2558AF6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EE0D1D-13BA-C57B-E285-33B9CF81E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10/01/2024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8B185E-CCD3-4216-DAC1-46D0F6903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105B0D-E172-4521-2D23-3E720572A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2648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07E6C-75DB-03CC-C040-F83CD6C31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E6BFED-8995-F6B1-9BEB-602C0A905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10/01/2024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2FAB62-C825-65B2-752C-DF0F22525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745B49-FC93-FAAD-0A60-271E4CABC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6329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58E200-1275-8D2F-C0FD-79FDE13B7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10/01/2024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C1444F-9ECD-095F-E22A-842040885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827589-942C-3E06-8A84-018B124C5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481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3DD88-BE55-A38D-D18E-791F6DC84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05A3D-DD92-70C9-318A-FEAD0B683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9CE745-E577-A346-A147-F05321DB30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7802D6-5F67-CBF5-F7A8-899C0AF19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10/01/2024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13E626-A2B5-1821-72FF-30FF5F4D8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193695-2329-00B9-8CA4-D507E814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52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29101-E2FE-802C-8CC7-6503C0F04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F2E204-B24A-D941-B7F2-9C1B4DC5BF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335151-2764-9C4D-1634-E2B0D9521B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DFB60A-B8F4-B6EC-EABE-632463093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10/01/2024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F78BA5-D985-E938-09EF-B60CFD6E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BCABAA-30B6-896E-F463-CA2BF7310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5019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1DB9A7-A5CC-A63E-E7A9-44839ED7B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1C5DA8-B76F-1558-DBBD-D992CB28C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358A8-CEEF-FC71-3D8B-AA6AF4A6EB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376137-4F54-164F-B634-3C800939FF57}" type="datetimeFigureOut">
              <a:rPr lang="en-GB" smtClean="0"/>
              <a:t>10/01/2024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EE1C1-4D27-4AF7-0354-3588C1870F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B15DFF-098E-9FE1-E93D-C58AFF5EC3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367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2DABE306-B9E0-F16B-F609-B1D905F7487E}"/>
              </a:ext>
            </a:extLst>
          </p:cNvPr>
          <p:cNvGrpSpPr/>
          <p:nvPr/>
        </p:nvGrpSpPr>
        <p:grpSpPr>
          <a:xfrm>
            <a:off x="6696371" y="0"/>
            <a:ext cx="4506243" cy="6698348"/>
            <a:chOff x="4457700" y="127303"/>
            <a:chExt cx="4317998" cy="642559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E8A9FDA-C106-E143-A604-EBD58DBF7F2C}"/>
                </a:ext>
              </a:extLst>
            </p:cNvPr>
            <p:cNvGrpSpPr/>
            <p:nvPr/>
          </p:nvGrpSpPr>
          <p:grpSpPr>
            <a:xfrm>
              <a:off x="4457700" y="127303"/>
              <a:ext cx="4317998" cy="6425593"/>
              <a:chOff x="4457700" y="127303"/>
              <a:chExt cx="4317998" cy="6425593"/>
            </a:xfrm>
          </p:grpSpPr>
          <p:pic>
            <p:nvPicPr>
              <p:cNvPr id="7" name="Picture 6" descr="A diagram of a hand&#10;&#10;Description automatically generated">
                <a:extLst>
                  <a:ext uri="{FF2B5EF4-FFF2-40B4-BE49-F238E27FC236}">
                    <a16:creationId xmlns:a16="http://schemas.microsoft.com/office/drawing/2014/main" id="{23C3C3BE-05EE-1283-9D5F-2D4D1661F1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57700" y="127303"/>
                <a:ext cx="4317998" cy="6425593"/>
              </a:xfrm>
              <a:prstGeom prst="rect">
                <a:avLst/>
              </a:prstGeom>
            </p:spPr>
          </p:pic>
          <p:pic>
            <p:nvPicPr>
              <p:cNvPr id="15" name="Picture 14" descr="A diagram of a hand&#10;&#10;Description automatically generated">
                <a:extLst>
                  <a:ext uri="{FF2B5EF4-FFF2-40B4-BE49-F238E27FC236}">
                    <a16:creationId xmlns:a16="http://schemas.microsoft.com/office/drawing/2014/main" id="{4D40B7F8-E25B-88CD-F188-ECBE2FD89F3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3704" t="9284" r="30708" b="82973"/>
              <a:stretch/>
            </p:blipFill>
            <p:spPr>
              <a:xfrm>
                <a:off x="4760191" y="763153"/>
                <a:ext cx="673100" cy="497610"/>
              </a:xfrm>
              <a:prstGeom prst="rect">
                <a:avLst/>
              </a:prstGeom>
            </p:spPr>
          </p:pic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3DB6F935-CE1E-BCD4-5F0E-9977EF5EE1A1}"/>
                  </a:ext>
                </a:extLst>
              </p:cNvPr>
              <p:cNvSpPr/>
              <p:nvPr/>
            </p:nvSpPr>
            <p:spPr>
              <a:xfrm>
                <a:off x="6794767" y="741484"/>
                <a:ext cx="658091" cy="49761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1D23779-4D3C-F31C-C547-54D3E093EA5F}"/>
                </a:ext>
              </a:extLst>
            </p:cNvPr>
            <p:cNvSpPr/>
            <p:nvPr/>
          </p:nvSpPr>
          <p:spPr>
            <a:xfrm>
              <a:off x="5766954" y="2550389"/>
              <a:ext cx="869373" cy="8647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B6AC430-99DB-5F36-B175-0719F3DE491A}"/>
                </a:ext>
              </a:extLst>
            </p:cNvPr>
            <p:cNvSpPr/>
            <p:nvPr/>
          </p:nvSpPr>
          <p:spPr>
            <a:xfrm>
              <a:off x="7789718" y="2536533"/>
              <a:ext cx="869373" cy="8647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0AE2BB8-79F3-F1AD-C960-AC1B19B3395C}"/>
                </a:ext>
              </a:extLst>
            </p:cNvPr>
            <p:cNvSpPr/>
            <p:nvPr/>
          </p:nvSpPr>
          <p:spPr>
            <a:xfrm>
              <a:off x="5766954" y="5405852"/>
              <a:ext cx="869373" cy="8647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0B147F0-E451-857E-5F5F-E1A5D4A27DCC}"/>
                </a:ext>
              </a:extLst>
            </p:cNvPr>
            <p:cNvSpPr/>
            <p:nvPr/>
          </p:nvSpPr>
          <p:spPr>
            <a:xfrm>
              <a:off x="7789718" y="5405852"/>
              <a:ext cx="869373" cy="8647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BE3D97-74F7-9A7C-BB47-AA398A733CF6}"/>
              </a:ext>
            </a:extLst>
          </p:cNvPr>
          <p:cNvGrpSpPr/>
          <p:nvPr/>
        </p:nvGrpSpPr>
        <p:grpSpPr>
          <a:xfrm>
            <a:off x="4537927" y="197752"/>
            <a:ext cx="1793536" cy="2861115"/>
            <a:chOff x="2097900" y="971550"/>
            <a:chExt cx="2283600" cy="3587750"/>
          </a:xfrm>
        </p:grpSpPr>
        <p:pic>
          <p:nvPicPr>
            <p:cNvPr id="5" name="Picture 4" descr="A diagram of a hand&#10;&#10;Description automatically generated">
              <a:extLst>
                <a:ext uri="{FF2B5EF4-FFF2-40B4-BE49-F238E27FC236}">
                  <a16:creationId xmlns:a16="http://schemas.microsoft.com/office/drawing/2014/main" id="{A133CA20-98BE-1A8C-C4C9-7D81D56F21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48282" b="16297"/>
            <a:stretch/>
          </p:blipFill>
          <p:spPr>
            <a:xfrm>
              <a:off x="2097900" y="971550"/>
              <a:ext cx="2283600" cy="3587750"/>
            </a:xfrm>
            <a:prstGeom prst="rect">
              <a:avLst/>
            </a:prstGeom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AF74218-559E-2C45-A3D7-7DA550545225}"/>
                </a:ext>
              </a:extLst>
            </p:cNvPr>
            <p:cNvGrpSpPr/>
            <p:nvPr/>
          </p:nvGrpSpPr>
          <p:grpSpPr>
            <a:xfrm>
              <a:off x="3430620" y="1887166"/>
              <a:ext cx="481925" cy="538264"/>
              <a:chOff x="3430620" y="1887166"/>
              <a:chExt cx="481925" cy="538264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9F74BB89-ED84-04C0-2DE6-E89CC98549F7}"/>
                  </a:ext>
                </a:extLst>
              </p:cNvPr>
              <p:cNvSpPr/>
              <p:nvPr/>
            </p:nvSpPr>
            <p:spPr>
              <a:xfrm>
                <a:off x="3443591" y="1887166"/>
                <a:ext cx="181583" cy="1880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ACD3C86-0466-5AD9-8124-54044BA750FF}"/>
                  </a:ext>
                </a:extLst>
              </p:cNvPr>
              <p:cNvSpPr/>
              <p:nvPr/>
            </p:nvSpPr>
            <p:spPr>
              <a:xfrm>
                <a:off x="3730962" y="1887166"/>
                <a:ext cx="181583" cy="1880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125285FA-1709-8ED2-69B0-0796F6A93403}"/>
                  </a:ext>
                </a:extLst>
              </p:cNvPr>
              <p:cNvSpPr/>
              <p:nvPr/>
            </p:nvSpPr>
            <p:spPr>
              <a:xfrm>
                <a:off x="3683540" y="2250332"/>
                <a:ext cx="181583" cy="17509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C8595551-8248-27EC-9FCC-250133B73E29}"/>
                  </a:ext>
                </a:extLst>
              </p:cNvPr>
              <p:cNvSpPr/>
              <p:nvPr/>
            </p:nvSpPr>
            <p:spPr>
              <a:xfrm>
                <a:off x="3430620" y="2230877"/>
                <a:ext cx="181583" cy="17509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9D8CB78C-FD1F-E401-C1DE-20A08A280F10}"/>
              </a:ext>
            </a:extLst>
          </p:cNvPr>
          <p:cNvSpPr txBox="1"/>
          <p:nvPr/>
        </p:nvSpPr>
        <p:spPr>
          <a:xfrm>
            <a:off x="4161169" y="-1"/>
            <a:ext cx="32573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900" dirty="0"/>
              <a:t>B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8F08017-1B99-B8C2-0784-40EEE90C7649}"/>
              </a:ext>
            </a:extLst>
          </p:cNvPr>
          <p:cNvSpPr txBox="1"/>
          <p:nvPr/>
        </p:nvSpPr>
        <p:spPr>
          <a:xfrm>
            <a:off x="6465853" y="0"/>
            <a:ext cx="33534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900" dirty="0"/>
              <a:t>D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75F38E2-0530-0A34-F04C-5D07A4631F78}"/>
              </a:ext>
            </a:extLst>
          </p:cNvPr>
          <p:cNvGrpSpPr/>
          <p:nvPr/>
        </p:nvGrpSpPr>
        <p:grpSpPr>
          <a:xfrm>
            <a:off x="4563090" y="3223000"/>
            <a:ext cx="1679775" cy="1040531"/>
            <a:chOff x="1235611" y="4332850"/>
            <a:chExt cx="1817078" cy="1111348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39D99F5-61F7-4971-7394-0D3433B9A937}"/>
                </a:ext>
              </a:extLst>
            </p:cNvPr>
            <p:cNvSpPr/>
            <p:nvPr/>
          </p:nvSpPr>
          <p:spPr>
            <a:xfrm>
              <a:off x="1235611" y="4332850"/>
              <a:ext cx="1817078" cy="1111348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98F09A6-82FE-465D-269C-718093E7A33F}"/>
                </a:ext>
              </a:extLst>
            </p:cNvPr>
            <p:cNvSpPr txBox="1"/>
            <p:nvPr/>
          </p:nvSpPr>
          <p:spPr>
            <a:xfrm>
              <a:off x="1372509" y="4452538"/>
              <a:ext cx="15884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/>
                <a:t>How cold does it feel?</a:t>
              </a: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EA5135E-E831-B388-3A0B-27124F59409E}"/>
                </a:ext>
              </a:extLst>
            </p:cNvPr>
            <p:cNvCxnSpPr>
              <a:cxnSpLocks/>
            </p:cNvCxnSpPr>
            <p:nvPr/>
          </p:nvCxnSpPr>
          <p:spPr>
            <a:xfrm>
              <a:off x="1477525" y="5001904"/>
              <a:ext cx="127606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94ED507-DAF9-B45F-5228-8610FFDD56C6}"/>
                </a:ext>
              </a:extLst>
            </p:cNvPr>
            <p:cNvCxnSpPr/>
            <p:nvPr/>
          </p:nvCxnSpPr>
          <p:spPr>
            <a:xfrm>
              <a:off x="1876567" y="4947313"/>
              <a:ext cx="0" cy="109183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E208824-5D6D-4B16-0471-22C242B6D8FD}"/>
                </a:ext>
              </a:extLst>
            </p:cNvPr>
            <p:cNvSpPr txBox="1"/>
            <p:nvPr/>
          </p:nvSpPr>
          <p:spPr>
            <a:xfrm>
              <a:off x="1352448" y="4997877"/>
              <a:ext cx="22501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0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5E9E751-D37E-49D5-7223-159F64E7758F}"/>
                </a:ext>
              </a:extLst>
            </p:cNvPr>
            <p:cNvSpPr txBox="1"/>
            <p:nvPr/>
          </p:nvSpPr>
          <p:spPr>
            <a:xfrm>
              <a:off x="2605906" y="4996684"/>
              <a:ext cx="44678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100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3E69EB-D377-C2FC-E2FA-409EF3154200}"/>
              </a:ext>
            </a:extLst>
          </p:cNvPr>
          <p:cNvGrpSpPr/>
          <p:nvPr/>
        </p:nvGrpSpPr>
        <p:grpSpPr>
          <a:xfrm>
            <a:off x="4552006" y="4412320"/>
            <a:ext cx="1679775" cy="1040531"/>
            <a:chOff x="1235611" y="4332850"/>
            <a:chExt cx="1817078" cy="1111348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8168C02-3983-F6A1-0541-F464558E558D}"/>
                </a:ext>
              </a:extLst>
            </p:cNvPr>
            <p:cNvSpPr/>
            <p:nvPr/>
          </p:nvSpPr>
          <p:spPr>
            <a:xfrm>
              <a:off x="1235611" y="4332850"/>
              <a:ext cx="1817078" cy="1111348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CCA837A-99A0-DB3A-0DC3-01587D272D5D}"/>
                </a:ext>
              </a:extLst>
            </p:cNvPr>
            <p:cNvSpPr txBox="1"/>
            <p:nvPr/>
          </p:nvSpPr>
          <p:spPr>
            <a:xfrm>
              <a:off x="1372509" y="4452538"/>
              <a:ext cx="1588457" cy="49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/>
                <a:t>How warm does it feel?</a:t>
              </a:r>
            </a:p>
          </p:txBody>
        </p: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05E1141-D61C-8838-F904-17E63F43B036}"/>
                </a:ext>
              </a:extLst>
            </p:cNvPr>
            <p:cNvCxnSpPr>
              <a:cxnSpLocks/>
            </p:cNvCxnSpPr>
            <p:nvPr/>
          </p:nvCxnSpPr>
          <p:spPr>
            <a:xfrm>
              <a:off x="1477525" y="5001904"/>
              <a:ext cx="127606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DC4104D-9B6F-755F-4298-B524ECD54C7E}"/>
                </a:ext>
              </a:extLst>
            </p:cNvPr>
            <p:cNvCxnSpPr/>
            <p:nvPr/>
          </p:nvCxnSpPr>
          <p:spPr>
            <a:xfrm>
              <a:off x="1876567" y="4947313"/>
              <a:ext cx="0" cy="109183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75B7FE4-0212-0FD3-C490-E48914D7337D}"/>
                </a:ext>
              </a:extLst>
            </p:cNvPr>
            <p:cNvSpPr txBox="1"/>
            <p:nvPr/>
          </p:nvSpPr>
          <p:spPr>
            <a:xfrm>
              <a:off x="1352448" y="4997877"/>
              <a:ext cx="22501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0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662B6E3D-9A66-68C5-BAB1-7DA23559443F}"/>
                </a:ext>
              </a:extLst>
            </p:cNvPr>
            <p:cNvSpPr txBox="1"/>
            <p:nvPr/>
          </p:nvSpPr>
          <p:spPr>
            <a:xfrm>
              <a:off x="2605906" y="4996684"/>
              <a:ext cx="44678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100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0658DB9-F1C2-ECBD-DFE4-508107B9FB2E}"/>
              </a:ext>
            </a:extLst>
          </p:cNvPr>
          <p:cNvGrpSpPr/>
          <p:nvPr/>
        </p:nvGrpSpPr>
        <p:grpSpPr>
          <a:xfrm>
            <a:off x="4552006" y="5601640"/>
            <a:ext cx="1679775" cy="1040531"/>
            <a:chOff x="1235611" y="4332850"/>
            <a:chExt cx="1817078" cy="1111348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F0379B68-99C7-C254-23D4-5543DAA30B27}"/>
                </a:ext>
              </a:extLst>
            </p:cNvPr>
            <p:cNvSpPr/>
            <p:nvPr/>
          </p:nvSpPr>
          <p:spPr>
            <a:xfrm>
              <a:off x="1235611" y="4332850"/>
              <a:ext cx="1817078" cy="1111348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AFBE5A1-8D4A-A7A4-97E8-C68B3DAA153F}"/>
                </a:ext>
              </a:extLst>
            </p:cNvPr>
            <p:cNvSpPr txBox="1"/>
            <p:nvPr/>
          </p:nvSpPr>
          <p:spPr>
            <a:xfrm>
              <a:off x="1372509" y="4452538"/>
              <a:ext cx="1588457" cy="49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/>
                <a:t>How much is it burning?</a:t>
              </a:r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EEAC9F52-EEC8-C44C-3154-ECF844F2ABC7}"/>
                </a:ext>
              </a:extLst>
            </p:cNvPr>
            <p:cNvCxnSpPr>
              <a:cxnSpLocks/>
            </p:cNvCxnSpPr>
            <p:nvPr/>
          </p:nvCxnSpPr>
          <p:spPr>
            <a:xfrm>
              <a:off x="1477525" y="5001904"/>
              <a:ext cx="127606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9BCA170-320D-A646-64C2-1B8E1050D80D}"/>
                </a:ext>
              </a:extLst>
            </p:cNvPr>
            <p:cNvCxnSpPr/>
            <p:nvPr/>
          </p:nvCxnSpPr>
          <p:spPr>
            <a:xfrm>
              <a:off x="1876567" y="4947313"/>
              <a:ext cx="0" cy="109183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D7DFFBA5-26CC-B697-670B-B3B7AA17C640}"/>
                </a:ext>
              </a:extLst>
            </p:cNvPr>
            <p:cNvSpPr txBox="1"/>
            <p:nvPr/>
          </p:nvSpPr>
          <p:spPr>
            <a:xfrm>
              <a:off x="1352448" y="4997877"/>
              <a:ext cx="22501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0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8BD7652-1F5F-607C-8007-7187730EFA96}"/>
                </a:ext>
              </a:extLst>
            </p:cNvPr>
            <p:cNvSpPr txBox="1"/>
            <p:nvPr/>
          </p:nvSpPr>
          <p:spPr>
            <a:xfrm>
              <a:off x="2605906" y="4996684"/>
              <a:ext cx="44678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100</a:t>
              </a:r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3E796F61-6D08-C37D-0967-A526648DB143}"/>
              </a:ext>
            </a:extLst>
          </p:cNvPr>
          <p:cNvSpPr txBox="1"/>
          <p:nvPr/>
        </p:nvSpPr>
        <p:spPr>
          <a:xfrm>
            <a:off x="4156888" y="3099158"/>
            <a:ext cx="31451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900" dirty="0"/>
              <a:t>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4C8FB0-9337-BD39-EA3E-A84D4FF9245B}"/>
              </a:ext>
            </a:extLst>
          </p:cNvPr>
          <p:cNvSpPr txBox="1"/>
          <p:nvPr/>
        </p:nvSpPr>
        <p:spPr>
          <a:xfrm>
            <a:off x="475160" y="0"/>
            <a:ext cx="33534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900" dirty="0"/>
              <a:t>A</a:t>
            </a:r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3DEE7374-AAB4-AB20-A719-EF3A6B77D324}"/>
              </a:ext>
            </a:extLst>
          </p:cNvPr>
          <p:cNvGrpSpPr/>
          <p:nvPr/>
        </p:nvGrpSpPr>
        <p:grpSpPr>
          <a:xfrm>
            <a:off x="819225" y="333724"/>
            <a:ext cx="3530409" cy="6407408"/>
            <a:chOff x="8508418" y="392406"/>
            <a:chExt cx="3530409" cy="640740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AE6A577-3A90-9232-4510-B985BD5757D9}"/>
                </a:ext>
              </a:extLst>
            </p:cNvPr>
            <p:cNvSpPr txBox="1"/>
            <p:nvPr/>
          </p:nvSpPr>
          <p:spPr>
            <a:xfrm>
              <a:off x="8560684" y="392406"/>
              <a:ext cx="3052604" cy="33855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b="1" dirty="0"/>
                <a:t>Pain Threshold 1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D634282-0684-9876-FD00-9C9DAC2E5818}"/>
                </a:ext>
              </a:extLst>
            </p:cNvPr>
            <p:cNvSpPr txBox="1"/>
            <p:nvPr/>
          </p:nvSpPr>
          <p:spPr>
            <a:xfrm>
              <a:off x="8567013" y="1701471"/>
              <a:ext cx="3052605" cy="33855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b="1" dirty="0"/>
                <a:t>Pain Threshold 2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2C0D633-1898-DCA5-3943-AE176A0182BD}"/>
                </a:ext>
              </a:extLst>
            </p:cNvPr>
            <p:cNvSpPr txBox="1"/>
            <p:nvPr/>
          </p:nvSpPr>
          <p:spPr>
            <a:xfrm>
              <a:off x="8560682" y="3046850"/>
              <a:ext cx="3052605" cy="35005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b="1" dirty="0"/>
                <a:t>TGI calibration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CEA8931-C704-DD46-00FD-25FC1057BDF0}"/>
                </a:ext>
              </a:extLst>
            </p:cNvPr>
            <p:cNvSpPr txBox="1"/>
            <p:nvPr/>
          </p:nvSpPr>
          <p:spPr>
            <a:xfrm>
              <a:off x="8560681" y="4314093"/>
              <a:ext cx="3052605" cy="33855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b="1" dirty="0"/>
                <a:t>Session 1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05E0EFB-67DE-8B08-E1C6-26AD5E092C2E}"/>
                </a:ext>
              </a:extLst>
            </p:cNvPr>
            <p:cNvSpPr txBox="1"/>
            <p:nvPr/>
          </p:nvSpPr>
          <p:spPr>
            <a:xfrm>
              <a:off x="8560681" y="5581289"/>
              <a:ext cx="3052605" cy="33855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b="1" dirty="0"/>
                <a:t>Session 2</a:t>
              </a:r>
              <a:endParaRPr lang="en-GB" sz="1400" dirty="0"/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40C07B47-8836-92F3-0C43-DE687E5509AF}"/>
                </a:ext>
              </a:extLst>
            </p:cNvPr>
            <p:cNvCxnSpPr>
              <a:cxnSpLocks/>
              <a:endCxn id="4" idx="0"/>
            </p:cNvCxnSpPr>
            <p:nvPr/>
          </p:nvCxnSpPr>
          <p:spPr>
            <a:xfrm>
              <a:off x="10086986" y="1405531"/>
              <a:ext cx="6330" cy="29594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5505151E-289A-D713-6DAD-CE2585C637D9}"/>
                </a:ext>
              </a:extLst>
            </p:cNvPr>
            <p:cNvGrpSpPr/>
            <p:nvPr/>
          </p:nvGrpSpPr>
          <p:grpSpPr>
            <a:xfrm>
              <a:off x="8527060" y="725176"/>
              <a:ext cx="3231279" cy="941038"/>
              <a:chOff x="8527060" y="841289"/>
              <a:chExt cx="3231279" cy="941038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4488577E-A1EC-FAB0-516F-BFC648AE2AB3}"/>
                  </a:ext>
                </a:extLst>
              </p:cNvPr>
              <p:cNvSpPr/>
              <p:nvPr/>
            </p:nvSpPr>
            <p:spPr>
              <a:xfrm>
                <a:off x="8796135" y="908917"/>
                <a:ext cx="288000" cy="288000"/>
              </a:xfrm>
              <a:prstGeom prst="ellipse">
                <a:avLst/>
              </a:prstGeom>
              <a:solidFill>
                <a:srgbClr val="3433FF"/>
              </a:solidFill>
              <a:ln>
                <a:solidFill>
                  <a:srgbClr val="34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4A251A8D-562F-726C-3708-6B4EDEBB6564}"/>
                  </a:ext>
                </a:extLst>
              </p:cNvPr>
              <p:cNvSpPr txBox="1"/>
              <p:nvPr/>
            </p:nvSpPr>
            <p:spPr>
              <a:xfrm>
                <a:off x="8527060" y="1320662"/>
                <a:ext cx="137447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200" dirty="0"/>
                  <a:t>Stimulus (e.g. cold)</a:t>
                </a:r>
              </a:p>
              <a:p>
                <a:r>
                  <a:rPr lang="en-GB" sz="1200" dirty="0"/>
                  <a:t>3000ms</a:t>
                </a:r>
              </a:p>
            </p:txBody>
          </p:sp>
          <p:cxnSp>
            <p:nvCxnSpPr>
              <p:cNvPr id="66" name="Straight Arrow Connector 65">
                <a:extLst>
                  <a:ext uri="{FF2B5EF4-FFF2-40B4-BE49-F238E27FC236}">
                    <a16:creationId xmlns:a16="http://schemas.microsoft.com/office/drawing/2014/main" id="{A7F514FF-49F6-ADBF-02BC-5C827FAAEF61}"/>
                  </a:ext>
                </a:extLst>
              </p:cNvPr>
              <p:cNvCxnSpPr/>
              <p:nvPr/>
            </p:nvCxnSpPr>
            <p:spPr>
              <a:xfrm>
                <a:off x="9780267" y="1066891"/>
                <a:ext cx="50991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5E435DDB-8CE8-7180-ACA5-F5AD7EE20208}"/>
                  </a:ext>
                </a:extLst>
              </p:cNvPr>
              <p:cNvSpPr txBox="1"/>
              <p:nvPr/>
            </p:nvSpPr>
            <p:spPr>
              <a:xfrm>
                <a:off x="10571924" y="841289"/>
                <a:ext cx="118641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/>
                  <a:t>Verbal response</a:t>
                </a:r>
              </a:p>
              <a:p>
                <a:r>
                  <a:rPr lang="en-GB" sz="1200" dirty="0"/>
                  <a:t>(pain/no pain)</a:t>
                </a:r>
              </a:p>
            </p:txBody>
          </p: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616A9BD8-DF24-ACDE-B878-1863836CC989}"/>
                </a:ext>
              </a:extLst>
            </p:cNvPr>
            <p:cNvGrpSpPr/>
            <p:nvPr/>
          </p:nvGrpSpPr>
          <p:grpSpPr>
            <a:xfrm>
              <a:off x="8508418" y="2052398"/>
              <a:ext cx="3231279" cy="941038"/>
              <a:chOff x="8508418" y="2226568"/>
              <a:chExt cx="3231279" cy="941038"/>
            </a:xfrm>
          </p:grpSpPr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ED6554C9-CFF5-BE5E-D862-25F603C83EF0}"/>
                  </a:ext>
                </a:extLst>
              </p:cNvPr>
              <p:cNvSpPr/>
              <p:nvPr/>
            </p:nvSpPr>
            <p:spPr>
              <a:xfrm>
                <a:off x="8777493" y="2294196"/>
                <a:ext cx="288000" cy="288000"/>
              </a:xfrm>
              <a:prstGeom prst="ellipse">
                <a:avLst/>
              </a:prstGeom>
              <a:solidFill>
                <a:srgbClr val="E74431"/>
              </a:solidFill>
              <a:ln>
                <a:solidFill>
                  <a:srgbClr val="E7443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rgbClr val="FF0000"/>
                  </a:solidFill>
                </a:endParaRP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BB56508B-FCF4-66A7-FA88-29B2712A3C82}"/>
                  </a:ext>
                </a:extLst>
              </p:cNvPr>
              <p:cNvSpPr txBox="1"/>
              <p:nvPr/>
            </p:nvSpPr>
            <p:spPr>
              <a:xfrm>
                <a:off x="8508418" y="2705941"/>
                <a:ext cx="139358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/>
                  <a:t>Stimulus (e.g. heat)</a:t>
                </a:r>
              </a:p>
              <a:p>
                <a:r>
                  <a:rPr lang="en-GB" sz="1200" dirty="0"/>
                  <a:t>3000ms</a:t>
                </a:r>
              </a:p>
            </p:txBody>
          </p:sp>
          <p:cxnSp>
            <p:nvCxnSpPr>
              <p:cNvPr id="74" name="Straight Arrow Connector 73">
                <a:extLst>
                  <a:ext uri="{FF2B5EF4-FFF2-40B4-BE49-F238E27FC236}">
                    <a16:creationId xmlns:a16="http://schemas.microsoft.com/office/drawing/2014/main" id="{FB84D0EC-4124-F621-4B99-DAE7F32D2D3C}"/>
                  </a:ext>
                </a:extLst>
              </p:cNvPr>
              <p:cNvCxnSpPr/>
              <p:nvPr/>
            </p:nvCxnSpPr>
            <p:spPr>
              <a:xfrm>
                <a:off x="9761625" y="2452170"/>
                <a:ext cx="50991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BDCD9B3F-3CF7-2A2D-AE47-4B9315F41296}"/>
                  </a:ext>
                </a:extLst>
              </p:cNvPr>
              <p:cNvSpPr txBox="1"/>
              <p:nvPr/>
            </p:nvSpPr>
            <p:spPr>
              <a:xfrm>
                <a:off x="10553282" y="2226568"/>
                <a:ext cx="118641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/>
                  <a:t>Verbal response</a:t>
                </a:r>
              </a:p>
              <a:p>
                <a:r>
                  <a:rPr lang="en-GB" sz="1200" dirty="0"/>
                  <a:t>(pain/no pain)</a:t>
                </a:r>
              </a:p>
            </p:txBody>
          </p: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8AE8EA57-CCE1-C84E-7CE0-ABD36F7838ED}"/>
                </a:ext>
              </a:extLst>
            </p:cNvPr>
            <p:cNvGrpSpPr/>
            <p:nvPr/>
          </p:nvGrpSpPr>
          <p:grpSpPr>
            <a:xfrm>
              <a:off x="8514999" y="3427314"/>
              <a:ext cx="3523828" cy="834998"/>
              <a:chOff x="8514999" y="3615998"/>
              <a:chExt cx="3523828" cy="834998"/>
            </a:xfrm>
          </p:grpSpPr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76738174-2186-3592-11E8-AAFD45406432}"/>
                  </a:ext>
                </a:extLst>
              </p:cNvPr>
              <p:cNvSpPr/>
              <p:nvPr/>
            </p:nvSpPr>
            <p:spPr>
              <a:xfrm>
                <a:off x="9235987" y="3663753"/>
                <a:ext cx="288000" cy="288000"/>
              </a:xfrm>
              <a:prstGeom prst="ellipse">
                <a:avLst/>
              </a:prstGeom>
              <a:solidFill>
                <a:srgbClr val="E74431"/>
              </a:solidFill>
              <a:ln>
                <a:solidFill>
                  <a:srgbClr val="E7443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rgbClr val="FF0000"/>
                  </a:solidFill>
                </a:endParaRPr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4D052C33-B2F4-F77E-32F3-0871C35AFA79}"/>
                  </a:ext>
                </a:extLst>
              </p:cNvPr>
              <p:cNvSpPr/>
              <p:nvPr/>
            </p:nvSpPr>
            <p:spPr>
              <a:xfrm>
                <a:off x="8796135" y="3659519"/>
                <a:ext cx="288000" cy="288000"/>
              </a:xfrm>
              <a:prstGeom prst="ellipse">
                <a:avLst/>
              </a:prstGeom>
              <a:solidFill>
                <a:srgbClr val="3433FF"/>
              </a:solidFill>
              <a:ln>
                <a:solidFill>
                  <a:srgbClr val="34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EF5A7087-3DEF-2B8D-96DD-FC52C4852E23}"/>
                  </a:ext>
                </a:extLst>
              </p:cNvPr>
              <p:cNvSpPr txBox="1"/>
              <p:nvPr/>
            </p:nvSpPr>
            <p:spPr>
              <a:xfrm>
                <a:off x="8514999" y="3989331"/>
                <a:ext cx="158697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/>
                  <a:t>Warm and cold stimuli</a:t>
                </a:r>
              </a:p>
              <a:p>
                <a:r>
                  <a:rPr lang="en-GB" sz="1200" dirty="0"/>
                  <a:t>6000ms</a:t>
                </a:r>
              </a:p>
            </p:txBody>
          </p:sp>
          <p:cxnSp>
            <p:nvCxnSpPr>
              <p:cNvPr id="84" name="Straight Arrow Connector 83">
                <a:extLst>
                  <a:ext uri="{FF2B5EF4-FFF2-40B4-BE49-F238E27FC236}">
                    <a16:creationId xmlns:a16="http://schemas.microsoft.com/office/drawing/2014/main" id="{8C80AEA5-41F7-952D-E481-BAB3B2AC3233}"/>
                  </a:ext>
                </a:extLst>
              </p:cNvPr>
              <p:cNvCxnSpPr/>
              <p:nvPr/>
            </p:nvCxnSpPr>
            <p:spPr>
              <a:xfrm>
                <a:off x="9771679" y="3786883"/>
                <a:ext cx="50991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6A693F17-6602-6C73-A014-DD6BAAC925AB}"/>
                  </a:ext>
                </a:extLst>
              </p:cNvPr>
              <p:cNvSpPr txBox="1"/>
              <p:nvPr/>
            </p:nvSpPr>
            <p:spPr>
              <a:xfrm>
                <a:off x="10570398" y="3615998"/>
                <a:ext cx="146842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200" dirty="0"/>
                  <a:t>How much is it burning?</a:t>
                </a:r>
              </a:p>
            </p:txBody>
          </p: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A859C71A-5571-E7B2-3A19-12892E138FE2}"/>
                  </a:ext>
                </a:extLst>
              </p:cNvPr>
              <p:cNvGrpSpPr/>
              <p:nvPr/>
            </p:nvGrpSpPr>
            <p:grpSpPr>
              <a:xfrm>
                <a:off x="10451915" y="4095740"/>
                <a:ext cx="1281486" cy="277873"/>
                <a:chOff x="1982128" y="6329348"/>
                <a:chExt cx="1281486" cy="277873"/>
              </a:xfrm>
            </p:grpSpPr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0EE731D0-1494-79D4-66A4-2265A1D8B7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12267" y="6373409"/>
                  <a:ext cx="967398" cy="705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>
                  <a:extLst>
                    <a:ext uri="{FF2B5EF4-FFF2-40B4-BE49-F238E27FC236}">
                      <a16:creationId xmlns:a16="http://schemas.microsoft.com/office/drawing/2014/main" id="{AF9E5C0C-0491-2B11-B70E-22ADB713823A}"/>
                    </a:ext>
                  </a:extLst>
                </p:cNvPr>
                <p:cNvCxnSpPr/>
                <p:nvPr/>
              </p:nvCxnSpPr>
              <p:spPr>
                <a:xfrm>
                  <a:off x="2423101" y="6329348"/>
                  <a:ext cx="0" cy="10222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9" name="TextBox 88">
                  <a:extLst>
                    <a:ext uri="{FF2B5EF4-FFF2-40B4-BE49-F238E27FC236}">
                      <a16:creationId xmlns:a16="http://schemas.microsoft.com/office/drawing/2014/main" id="{3A2D5DE6-5452-1802-142C-9EDACE9FE372}"/>
                    </a:ext>
                  </a:extLst>
                </p:cNvPr>
                <p:cNvSpPr txBox="1"/>
                <p:nvPr/>
              </p:nvSpPr>
              <p:spPr>
                <a:xfrm>
                  <a:off x="1982128" y="6376690"/>
                  <a:ext cx="208010" cy="230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1000" dirty="0"/>
                    <a:t>0</a:t>
                  </a:r>
                </a:p>
              </p:txBody>
            </p:sp>
            <p:sp>
              <p:nvSpPr>
                <p:cNvPr id="90" name="TextBox 89">
                  <a:extLst>
                    <a:ext uri="{FF2B5EF4-FFF2-40B4-BE49-F238E27FC236}">
                      <a16:creationId xmlns:a16="http://schemas.microsoft.com/office/drawing/2014/main" id="{FAC07CF6-BA39-8535-F684-ED9700E14120}"/>
                    </a:ext>
                  </a:extLst>
                </p:cNvPr>
                <p:cNvSpPr txBox="1"/>
                <p:nvPr/>
              </p:nvSpPr>
              <p:spPr>
                <a:xfrm>
                  <a:off x="2850591" y="6375573"/>
                  <a:ext cx="413023" cy="2305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1000" dirty="0"/>
                    <a:t>100</a:t>
                  </a:r>
                </a:p>
              </p:txBody>
            </p:sp>
          </p:grpSp>
        </p:grp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4F844665-1841-FAC4-5CCA-AA95520B7BE2}"/>
                </a:ext>
              </a:extLst>
            </p:cNvPr>
            <p:cNvCxnSpPr>
              <a:cxnSpLocks/>
            </p:cNvCxnSpPr>
            <p:nvPr/>
          </p:nvCxnSpPr>
          <p:spPr>
            <a:xfrm>
              <a:off x="10094246" y="2748101"/>
              <a:ext cx="6330" cy="29594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6FA5E929-0329-8E3A-A2B0-EBE8D00DC49A}"/>
                </a:ext>
              </a:extLst>
            </p:cNvPr>
            <p:cNvGrpSpPr/>
            <p:nvPr/>
          </p:nvGrpSpPr>
          <p:grpSpPr>
            <a:xfrm>
              <a:off x="8522305" y="4715085"/>
              <a:ext cx="3203179" cy="820337"/>
              <a:chOff x="8522305" y="4918285"/>
              <a:chExt cx="3203179" cy="820337"/>
            </a:xfrm>
          </p:grpSpPr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05C7E7DA-B069-7841-9B60-3D4E11AE0B99}"/>
                  </a:ext>
                </a:extLst>
              </p:cNvPr>
              <p:cNvSpPr/>
              <p:nvPr/>
            </p:nvSpPr>
            <p:spPr>
              <a:xfrm>
                <a:off x="9228779" y="4951379"/>
                <a:ext cx="288000" cy="288000"/>
              </a:xfrm>
              <a:prstGeom prst="ellipse">
                <a:avLst/>
              </a:prstGeom>
              <a:solidFill>
                <a:srgbClr val="E74431"/>
              </a:solidFill>
              <a:ln>
                <a:solidFill>
                  <a:srgbClr val="E7443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rgbClr val="FF0000"/>
                  </a:solidFill>
                </a:endParaRPr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37F971FC-64E0-3AE3-8F94-888227FCB83C}"/>
                  </a:ext>
                </a:extLst>
              </p:cNvPr>
              <p:cNvSpPr/>
              <p:nvPr/>
            </p:nvSpPr>
            <p:spPr>
              <a:xfrm>
                <a:off x="8788927" y="4947145"/>
                <a:ext cx="288000" cy="288000"/>
              </a:xfrm>
              <a:prstGeom prst="ellipse">
                <a:avLst/>
              </a:prstGeom>
              <a:solidFill>
                <a:srgbClr val="3433FF"/>
              </a:solidFill>
              <a:ln>
                <a:solidFill>
                  <a:srgbClr val="34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6A9D5017-DA4D-F666-7307-DFBAB8A12F72}"/>
                  </a:ext>
                </a:extLst>
              </p:cNvPr>
              <p:cNvSpPr txBox="1"/>
              <p:nvPr/>
            </p:nvSpPr>
            <p:spPr>
              <a:xfrm>
                <a:off x="8522305" y="5276957"/>
                <a:ext cx="121424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/>
                  <a:t>Stimuli (e.g. TGI)</a:t>
                </a:r>
              </a:p>
              <a:p>
                <a:r>
                  <a:rPr lang="en-GB" sz="1200" dirty="0"/>
                  <a:t>6000ms</a:t>
                </a:r>
              </a:p>
            </p:txBody>
          </p:sp>
          <p:cxnSp>
            <p:nvCxnSpPr>
              <p:cNvPr id="99" name="Straight Arrow Connector 98">
                <a:extLst>
                  <a:ext uri="{FF2B5EF4-FFF2-40B4-BE49-F238E27FC236}">
                    <a16:creationId xmlns:a16="http://schemas.microsoft.com/office/drawing/2014/main" id="{B51ECFFD-9346-E74D-651F-8EA3CB119BDA}"/>
                  </a:ext>
                </a:extLst>
              </p:cNvPr>
              <p:cNvCxnSpPr/>
              <p:nvPr/>
            </p:nvCxnSpPr>
            <p:spPr>
              <a:xfrm>
                <a:off x="9736548" y="5095766"/>
                <a:ext cx="50991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CE3E2E4A-8A15-144B-D186-AD0AC3A7DA0E}"/>
                  </a:ext>
                </a:extLst>
              </p:cNvPr>
              <p:cNvSpPr txBox="1"/>
              <p:nvPr/>
            </p:nvSpPr>
            <p:spPr>
              <a:xfrm>
                <a:off x="10465716" y="4918285"/>
                <a:ext cx="125976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/>
                  <a:t>Cold/Warm/Burn</a:t>
                </a:r>
              </a:p>
              <a:p>
                <a:r>
                  <a:rPr lang="en-GB" sz="1200" dirty="0"/>
                  <a:t>VAS (Panel C)</a:t>
                </a:r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112FC88A-D641-F6BF-27EB-61ECFF8F93DE}"/>
                </a:ext>
              </a:extLst>
            </p:cNvPr>
            <p:cNvGrpSpPr/>
            <p:nvPr/>
          </p:nvGrpSpPr>
          <p:grpSpPr>
            <a:xfrm>
              <a:off x="8522305" y="6008337"/>
              <a:ext cx="3203179" cy="791477"/>
              <a:chOff x="8522305" y="6221025"/>
              <a:chExt cx="3203179" cy="791477"/>
            </a:xfrm>
          </p:grpSpPr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18FEFF05-E154-BCE1-B7F5-EBB4C344F3F1}"/>
                  </a:ext>
                </a:extLst>
              </p:cNvPr>
              <p:cNvSpPr/>
              <p:nvPr/>
            </p:nvSpPr>
            <p:spPr>
              <a:xfrm>
                <a:off x="9228779" y="6225259"/>
                <a:ext cx="288000" cy="28800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rgbClr val="FF0000"/>
                  </a:solidFill>
                </a:endParaRPr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39A33339-4E4C-EF9E-18BC-FACEE19950C6}"/>
                  </a:ext>
                </a:extLst>
              </p:cNvPr>
              <p:cNvSpPr/>
              <p:nvPr/>
            </p:nvSpPr>
            <p:spPr>
              <a:xfrm>
                <a:off x="8788927" y="6221025"/>
                <a:ext cx="288000" cy="288000"/>
              </a:xfrm>
              <a:prstGeom prst="ellipse">
                <a:avLst/>
              </a:prstGeom>
              <a:solidFill>
                <a:srgbClr val="3433FF"/>
              </a:solidFill>
              <a:ln>
                <a:solidFill>
                  <a:srgbClr val="34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288B22C9-7FE4-F448-9D0C-46AC2D240DDA}"/>
                  </a:ext>
                </a:extLst>
              </p:cNvPr>
              <p:cNvSpPr txBox="1"/>
              <p:nvPr/>
            </p:nvSpPr>
            <p:spPr>
              <a:xfrm>
                <a:off x="8522305" y="6550837"/>
                <a:ext cx="150278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/>
                  <a:t>Stimuli (e.g. non-TGI)</a:t>
                </a:r>
              </a:p>
              <a:p>
                <a:r>
                  <a:rPr lang="en-GB" sz="1200" dirty="0"/>
                  <a:t>6000ms</a:t>
                </a:r>
              </a:p>
            </p:txBody>
          </p:sp>
          <p:cxnSp>
            <p:nvCxnSpPr>
              <p:cNvPr id="104" name="Straight Arrow Connector 103">
                <a:extLst>
                  <a:ext uri="{FF2B5EF4-FFF2-40B4-BE49-F238E27FC236}">
                    <a16:creationId xmlns:a16="http://schemas.microsoft.com/office/drawing/2014/main" id="{9735D617-650C-8F46-B61D-552EA01F6F17}"/>
                  </a:ext>
                </a:extLst>
              </p:cNvPr>
              <p:cNvCxnSpPr/>
              <p:nvPr/>
            </p:nvCxnSpPr>
            <p:spPr>
              <a:xfrm>
                <a:off x="9736548" y="6369043"/>
                <a:ext cx="50991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3FEBFBE4-2DEE-97CA-D053-192AFE160A1C}"/>
                  </a:ext>
                </a:extLst>
              </p:cNvPr>
              <p:cNvSpPr txBox="1"/>
              <p:nvPr/>
            </p:nvSpPr>
            <p:spPr>
              <a:xfrm>
                <a:off x="10465716" y="6236683"/>
                <a:ext cx="125976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200" dirty="0"/>
                  <a:t>Cold/Warm/Burn</a:t>
                </a:r>
              </a:p>
              <a:p>
                <a:r>
                  <a:rPr lang="en-GB" sz="1200" dirty="0"/>
                  <a:t>VAS (</a:t>
                </a:r>
                <a:r>
                  <a:rPr lang="en-GB" sz="1200"/>
                  <a:t>Panel C)</a:t>
                </a:r>
                <a:endParaRPr lang="en-GB" sz="1200" dirty="0"/>
              </a:p>
            </p:txBody>
          </p:sp>
        </p:grpSp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010B1553-79BB-C1B5-76B2-58F3718244B8}"/>
                </a:ext>
              </a:extLst>
            </p:cNvPr>
            <p:cNvCxnSpPr>
              <a:cxnSpLocks/>
            </p:cNvCxnSpPr>
            <p:nvPr/>
          </p:nvCxnSpPr>
          <p:spPr>
            <a:xfrm>
              <a:off x="10086988" y="4003585"/>
              <a:ext cx="6330" cy="29594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A0C1915F-2B51-0DD5-0BDA-2A9CFA8189C3}"/>
                </a:ext>
              </a:extLst>
            </p:cNvPr>
            <p:cNvCxnSpPr>
              <a:cxnSpLocks/>
            </p:cNvCxnSpPr>
            <p:nvPr/>
          </p:nvCxnSpPr>
          <p:spPr>
            <a:xfrm>
              <a:off x="10080653" y="5286035"/>
              <a:ext cx="6330" cy="29594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73972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2838</TotalTime>
  <Words>126</Words>
  <Application>Microsoft Macintosh PowerPoint</Application>
  <PresentationFormat>Widescreen</PresentationFormat>
  <Paragraphs>40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Mitchell</dc:creator>
  <cp:lastModifiedBy>Alex Mitchell</cp:lastModifiedBy>
  <cp:revision>9</cp:revision>
  <dcterms:created xsi:type="dcterms:W3CDTF">2023-08-08T11:42:58Z</dcterms:created>
  <dcterms:modified xsi:type="dcterms:W3CDTF">2024-01-10T10:40:02Z</dcterms:modified>
</cp:coreProperties>
</file>

<file path=docProps/thumbnail.jpeg>
</file>